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Tomorrow" panose="020B0604020202020204" charset="0"/>
      <p:regular r:id="rId14"/>
    </p:embeddedFont>
    <p:embeddedFont>
      <p:font typeface="Tomorrow Semi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1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7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6031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2561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i="1" u="sng" dirty="0" err="1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MausamIQ</a:t>
            </a:r>
            <a:r>
              <a:rPr lang="en-US" sz="6150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 – Indian Cities Weather Forecast Website</a:t>
            </a:r>
            <a:endParaRPr lang="en-US" sz="6150" b="1" dirty="0"/>
          </a:p>
        </p:txBody>
      </p:sp>
      <p:sp>
        <p:nvSpPr>
          <p:cNvPr id="4" name="Text 1"/>
          <p:cNvSpPr/>
          <p:nvPr/>
        </p:nvSpPr>
        <p:spPr>
          <a:xfrm>
            <a:off x="793790" y="471737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real-time weather and air quality tracking website built for Indian cities.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69833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Team Members: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Ishu Garg (Leader), 
Vidhish (Project Manager &amp; Frontend), 
Ayush (Frontend)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892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Challenges Faced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382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01192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API rate limits &amp; error handling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390215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7" name="Text 4"/>
          <p:cNvSpPr/>
          <p:nvPr/>
        </p:nvSpPr>
        <p:spPr>
          <a:xfrm>
            <a:off x="7017306" y="39758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Ensuring responsive design on all screens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7017306" y="49397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Optimizing API fetch speed &amp; load time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8300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90371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Coordination across a small team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D3CD45-B64E-C1E8-E507-63E5C9279D9E}"/>
              </a:ext>
            </a:extLst>
          </p:cNvPr>
          <p:cNvSpPr/>
          <p:nvPr/>
        </p:nvSpPr>
        <p:spPr>
          <a:xfrm>
            <a:off x="12759267" y="7721600"/>
            <a:ext cx="1811866" cy="448733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316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Conclusion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45569"/>
            <a:ext cx="3048000" cy="188380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8128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Accessible Data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303282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Real-time weather and AQI for Indian cities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2645569"/>
            <a:ext cx="3048119" cy="188380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8128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Pure Frontend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303282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Built entirely with frontend technologies and public APIs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2645569"/>
            <a:ext cx="3048119" cy="188380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8128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Goals Achieved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30328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Accurate, responsive, and easy-to-use design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2645569"/>
            <a:ext cx="3048119" cy="188380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812863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657612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Voice search, dark mode, and city bookmarks planned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2B8A17-B7AF-400B-B013-F63718A1E578}"/>
              </a:ext>
            </a:extLst>
          </p:cNvPr>
          <p:cNvSpPr/>
          <p:nvPr/>
        </p:nvSpPr>
        <p:spPr>
          <a:xfrm>
            <a:off x="12759267" y="7721600"/>
            <a:ext cx="1811866" cy="448733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316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Project Overview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45569"/>
            <a:ext cx="3048000" cy="188380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8128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Responsive Design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303282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User-friendly interface that adapts to all devices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2645569"/>
            <a:ext cx="3048119" cy="188380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812863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Focused on Indian Cities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657612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Tailored weather forecasts specifically for cities across India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2645569"/>
            <a:ext cx="3048119" cy="188380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8128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Real-time Updates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30328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Constantly refreshed data from reliable weather APIs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2645569"/>
            <a:ext cx="3048119" cy="188380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812863"/>
            <a:ext cx="30443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Weather &amp; Air Quality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303282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Displays detailed weather and Air Quality Index information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E695C3-FC22-C856-D80B-445381FA2343}"/>
              </a:ext>
            </a:extLst>
          </p:cNvPr>
          <p:cNvSpPr/>
          <p:nvPr/>
        </p:nvSpPr>
        <p:spPr>
          <a:xfrm>
            <a:off x="12759267" y="7721600"/>
            <a:ext cx="1811866" cy="448733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8892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382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016091"/>
            <a:ext cx="46336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Accurate real-time weather data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390215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7" name="Text 4"/>
          <p:cNvSpPr/>
          <p:nvPr/>
        </p:nvSpPr>
        <p:spPr>
          <a:xfrm>
            <a:off x="1530906" y="3980021"/>
            <a:ext cx="40726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5-day forecasts for planning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48660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1530906" y="4943951"/>
            <a:ext cx="40400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Track Air Quality Index (AQI)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793790" y="58300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907881"/>
            <a:ext cx="57011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Visually appealing, responsive frontend</a:t>
            </a:r>
            <a:endParaRPr lang="en-US" sz="2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9BA551-0BD0-ADBC-E50B-FAAA55A48829}"/>
              </a:ext>
            </a:extLst>
          </p:cNvPr>
          <p:cNvSpPr/>
          <p:nvPr/>
        </p:nvSpPr>
        <p:spPr>
          <a:xfrm>
            <a:off x="12759267" y="7721600"/>
            <a:ext cx="1811866" cy="448733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ebsite Mobile App Icon Set Weather Forecast Modern Glass Morphism — Stock Vector">
            <a:extLst>
              <a:ext uri="{FF2B5EF4-FFF2-40B4-BE49-F238E27FC236}">
                <a16:creationId xmlns:a16="http://schemas.microsoft.com/office/drawing/2014/main" id="{A6494AA0-6D00-6EF5-861B-E6D262F60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5" t="3041" r="6842" b="8655"/>
          <a:stretch/>
        </p:blipFill>
        <p:spPr bwMode="auto">
          <a:xfrm>
            <a:off x="6853187" y="523649"/>
            <a:ext cx="7759598" cy="7267074"/>
          </a:xfrm>
          <a:prstGeom prst="rect">
            <a:avLst/>
          </a:prstGeom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04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32904"/>
            <a:ext cx="4196358" cy="824151"/>
          </a:xfrm>
          <a:prstGeom prst="roundRect">
            <a:avLst>
              <a:gd name="adj" fmla="val 4128"/>
            </a:avLst>
          </a:prstGeom>
          <a:solidFill>
            <a:srgbClr val="3C3C3A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459718"/>
            <a:ext cx="3742730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🌦️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Real-time current weather data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5216962" y="3232904"/>
            <a:ext cx="4196358" cy="824151"/>
          </a:xfrm>
          <a:prstGeom prst="roundRect">
            <a:avLst>
              <a:gd name="adj" fmla="val 4128"/>
            </a:avLst>
          </a:prstGeom>
          <a:solidFill>
            <a:srgbClr val="3C3C3A"/>
          </a:solidFill>
          <a:ln/>
        </p:spPr>
      </p:sp>
      <p:sp>
        <p:nvSpPr>
          <p:cNvPr id="6" name="Text 4"/>
          <p:cNvSpPr/>
          <p:nvPr/>
        </p:nvSpPr>
        <p:spPr>
          <a:xfrm>
            <a:off x="5443776" y="3459718"/>
            <a:ext cx="3742730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🧭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5-day weather forecast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9640133" y="3232904"/>
            <a:ext cx="4196358" cy="824151"/>
          </a:xfrm>
          <a:prstGeom prst="roundRect">
            <a:avLst>
              <a:gd name="adj" fmla="val 4128"/>
            </a:avLst>
          </a:prstGeom>
          <a:solidFill>
            <a:srgbClr val="3C3C3A"/>
          </a:solidFill>
          <a:ln/>
        </p:spPr>
      </p:sp>
      <p:sp>
        <p:nvSpPr>
          <p:cNvPr id="8" name="Text 6"/>
          <p:cNvSpPr/>
          <p:nvPr/>
        </p:nvSpPr>
        <p:spPr>
          <a:xfrm>
            <a:off x="9866948" y="3459718"/>
            <a:ext cx="3742730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🌫️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Real-time AQI display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283869"/>
            <a:ext cx="4196358" cy="824151"/>
          </a:xfrm>
          <a:prstGeom prst="roundRect">
            <a:avLst>
              <a:gd name="adj" fmla="val 4128"/>
            </a:avLst>
          </a:prstGeom>
          <a:solidFill>
            <a:srgbClr val="3C3C3A"/>
          </a:solidFill>
          <a:ln/>
        </p:spPr>
      </p:sp>
      <p:sp>
        <p:nvSpPr>
          <p:cNvPr id="10" name="Text 8"/>
          <p:cNvSpPr/>
          <p:nvPr/>
        </p:nvSpPr>
        <p:spPr>
          <a:xfrm>
            <a:off x="1020604" y="4510683"/>
            <a:ext cx="3742730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💧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Humidity &amp; wind speed details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216962" y="4283869"/>
            <a:ext cx="4196358" cy="824151"/>
          </a:xfrm>
          <a:prstGeom prst="roundRect">
            <a:avLst>
              <a:gd name="adj" fmla="val 4128"/>
            </a:avLst>
          </a:prstGeom>
          <a:solidFill>
            <a:srgbClr val="3C3C3A"/>
          </a:solidFill>
          <a:ln/>
        </p:spPr>
      </p:sp>
      <p:sp>
        <p:nvSpPr>
          <p:cNvPr id="12" name="Text 10"/>
          <p:cNvSpPr/>
          <p:nvPr/>
        </p:nvSpPr>
        <p:spPr>
          <a:xfrm>
            <a:off x="5443776" y="4510683"/>
            <a:ext cx="3742730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🌅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Sunrise &amp; sunset timings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4283869"/>
            <a:ext cx="4196358" cy="824151"/>
          </a:xfrm>
          <a:prstGeom prst="roundRect">
            <a:avLst>
              <a:gd name="adj" fmla="val 4128"/>
            </a:avLst>
          </a:prstGeom>
          <a:solidFill>
            <a:srgbClr val="3C3C3A"/>
          </a:solidFill>
          <a:ln/>
        </p:spPr>
      </p:sp>
      <p:sp>
        <p:nvSpPr>
          <p:cNvPr id="14" name="Text 12"/>
          <p:cNvSpPr/>
          <p:nvPr/>
        </p:nvSpPr>
        <p:spPr>
          <a:xfrm>
            <a:off x="9866948" y="4510683"/>
            <a:ext cx="3742730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📱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Fully responsive design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334833"/>
            <a:ext cx="13042821" cy="824151"/>
          </a:xfrm>
          <a:prstGeom prst="roundRect">
            <a:avLst>
              <a:gd name="adj" fmla="val 4128"/>
            </a:avLst>
          </a:prstGeom>
          <a:solidFill>
            <a:srgbClr val="3C3C3A"/>
          </a:solidFill>
          <a:ln/>
        </p:spPr>
      </p:sp>
      <p:sp>
        <p:nvSpPr>
          <p:cNvPr id="16" name="Text 14"/>
          <p:cNvSpPr/>
          <p:nvPr/>
        </p:nvSpPr>
        <p:spPr>
          <a:xfrm>
            <a:off x="1020604" y="5561648"/>
            <a:ext cx="12589193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🧑‍💻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Clean, interactive UI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5C8CCF7-79AE-8723-D045-0CE55A6097A6}"/>
              </a:ext>
            </a:extLst>
          </p:cNvPr>
          <p:cNvSpPr/>
          <p:nvPr/>
        </p:nvSpPr>
        <p:spPr>
          <a:xfrm>
            <a:off x="12759267" y="7721600"/>
            <a:ext cx="1811866" cy="448733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60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Technologies Used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35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Frontend stack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01705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HTML for structure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5924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CSS for styling &amp; responsiveness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26434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JavaScript for logic &amp; interactivity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3435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APIs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401705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OpenWeatherMap: weather &amp; forecasts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82215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AQICN: Air Quality Index data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892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API Integration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382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01192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fetch() used to retrieve API data dynamically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390215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7" name="Text 4"/>
          <p:cNvSpPr/>
          <p:nvPr/>
        </p:nvSpPr>
        <p:spPr>
          <a:xfrm>
            <a:off x="7017306" y="39758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City selection triggers data rendering instantly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7017306" y="49397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API response parsed and displayed on UI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8300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90371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Error &amp; loading state handling implemented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D9065E-0CC5-374C-1533-4FEAF35FCDD7}"/>
              </a:ext>
            </a:extLst>
          </p:cNvPr>
          <p:cNvSpPr/>
          <p:nvPr/>
        </p:nvSpPr>
        <p:spPr>
          <a:xfrm>
            <a:off x="12759267" y="7721600"/>
            <a:ext cx="1811866" cy="448733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69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Frontend Design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65928"/>
            <a:ext cx="7556421" cy="816531"/>
          </a:xfrm>
          <a:prstGeom prst="roundRect">
            <a:avLst>
              <a:gd name="adj" fmla="val 41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89274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Clean, modern UI layout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3709273"/>
            <a:ext cx="7556421" cy="816531"/>
          </a:xfrm>
          <a:prstGeom prst="roundRect">
            <a:avLst>
              <a:gd name="adj" fmla="val 4167"/>
            </a:avLst>
          </a:prstGeom>
          <a:solidFill>
            <a:srgbClr val="3C3C3A"/>
          </a:solidFill>
          <a:ln/>
        </p:spPr>
      </p:sp>
      <p:sp>
        <p:nvSpPr>
          <p:cNvPr id="7" name="Text 4"/>
          <p:cNvSpPr/>
          <p:nvPr/>
        </p:nvSpPr>
        <p:spPr>
          <a:xfrm>
            <a:off x="1020604" y="393608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Fully responsive for devices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752618"/>
            <a:ext cx="7556421" cy="816531"/>
          </a:xfrm>
          <a:prstGeom prst="roundRect">
            <a:avLst>
              <a:gd name="adj" fmla="val 41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1020604" y="497943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Weather icons &amp; colour-coded AQI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95963"/>
            <a:ext cx="7556421" cy="816531"/>
          </a:xfrm>
          <a:prstGeom prst="roundRect">
            <a:avLst>
              <a:gd name="adj" fmla="val 4167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602277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User-friendly, minimal navigation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126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How It Works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61555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883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Select city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322439"/>
            <a:ext cx="1134070" cy="13608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754422" y="3549253"/>
            <a:ext cx="28861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Fetch real-time data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83323"/>
            <a:ext cx="1134070" cy="263354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754422" y="4910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Display data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7754422" y="540055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Temperature, humidity, wind speed</a:t>
            </a:r>
            <a:endParaRPr lang="en-US" sz="1750" dirty="0"/>
          </a:p>
        </p:txBody>
      </p:sp>
      <p:sp>
        <p:nvSpPr>
          <p:cNvPr id="11" name="Text 5"/>
          <p:cNvSpPr/>
          <p:nvPr/>
        </p:nvSpPr>
        <p:spPr>
          <a:xfrm>
            <a:off x="7754422" y="584275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Sunrise &amp; sunset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7754422" y="6284952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AQI and category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754422" y="6727150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5-day forecast with icons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B1C37C-879E-E408-C8B9-ED1AB56D55BC}"/>
              </a:ext>
            </a:extLst>
          </p:cNvPr>
          <p:cNvSpPr/>
          <p:nvPr/>
        </p:nvSpPr>
        <p:spPr>
          <a:xfrm>
            <a:off x="12759267" y="7721600"/>
            <a:ext cx="1811866" cy="448733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247"/>
            <a:ext cx="79433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Team Roles &amp; Contributions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34965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Ishu Garg - Team Leader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0114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Project oversight, task coordination, QA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2000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Vidhish - Project Manager &amp; Frontend Dev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547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Timeline management, UI/UX implementation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2000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Ayush - Frontend Developer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547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Interactive UI, API integration, responsive design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2F7198-889A-DCC3-A1DB-083376A198E3}"/>
              </a:ext>
            </a:extLst>
          </p:cNvPr>
          <p:cNvSpPr/>
          <p:nvPr/>
        </p:nvSpPr>
        <p:spPr>
          <a:xfrm>
            <a:off x="12759267" y="7721600"/>
            <a:ext cx="1811866" cy="448733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366</Words>
  <Application>Microsoft Office PowerPoint</Application>
  <PresentationFormat>Custom</PresentationFormat>
  <Paragraphs>83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Tomorrow</vt:lpstr>
      <vt:lpstr>Tomorrow Semi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Vidhish .</cp:lastModifiedBy>
  <cp:revision>4</cp:revision>
  <dcterms:created xsi:type="dcterms:W3CDTF">2025-05-21T17:10:57Z</dcterms:created>
  <dcterms:modified xsi:type="dcterms:W3CDTF">2025-05-22T05:14:45Z</dcterms:modified>
</cp:coreProperties>
</file>